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021A-0BBB-4853-887A-EA7C491C2847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783240-C3E7-4BA5-B39C-DB69C7D66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021A-0BBB-4853-887A-EA7C491C2847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3240-C3E7-4BA5-B39C-DB69C7D66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021A-0BBB-4853-887A-EA7C491C2847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3240-C3E7-4BA5-B39C-DB69C7D66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31021A-0BBB-4853-887A-EA7C491C2847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7783240-C3E7-4BA5-B39C-DB69C7D66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021A-0BBB-4853-887A-EA7C491C2847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3240-C3E7-4BA5-B39C-DB69C7D66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021A-0BBB-4853-887A-EA7C491C2847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3240-C3E7-4BA5-B39C-DB69C7D66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3240-C3E7-4BA5-B39C-DB69C7D66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021A-0BBB-4853-887A-EA7C491C2847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021A-0BBB-4853-887A-EA7C491C2847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3240-C3E7-4BA5-B39C-DB69C7D66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021A-0BBB-4853-887A-EA7C491C2847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3240-C3E7-4BA5-B39C-DB69C7D66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31021A-0BBB-4853-887A-EA7C491C2847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7783240-C3E7-4BA5-B39C-DB69C7D66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021A-0BBB-4853-887A-EA7C491C2847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783240-C3E7-4BA5-B39C-DB69C7D66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31021A-0BBB-4853-887A-EA7C491C2847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7783240-C3E7-4BA5-B39C-DB69C7D66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1700" y="4476735"/>
            <a:ext cx="6429388" cy="2214578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Работу выполняла ученица 7 класса посёлка Юбилейный МКОУ СОШ </a:t>
            </a:r>
          </a:p>
          <a:p>
            <a:r>
              <a:rPr lang="ru-RU" dirty="0" smtClean="0"/>
              <a:t>Коробова Александра</a:t>
            </a:r>
          </a:p>
          <a:p>
            <a:r>
              <a:rPr lang="ru-RU" dirty="0"/>
              <a:t>Р</a:t>
            </a:r>
            <a:r>
              <a:rPr lang="ru-RU" dirty="0" smtClean="0"/>
              <a:t>уководитель : </a:t>
            </a:r>
            <a:r>
              <a:rPr lang="ru-RU" dirty="0" err="1" smtClean="0"/>
              <a:t>Хрулёва</a:t>
            </a:r>
            <a:r>
              <a:rPr lang="ru-RU" dirty="0" smtClean="0"/>
              <a:t> Светлана Алексеевна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803750" cy="124009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Что такое коррупция и как с ней бороться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5808b16b9125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1571612"/>
            <a:ext cx="4572000" cy="2762248"/>
          </a:xfrm>
          <a:prstGeom prst="rect">
            <a:avLst/>
          </a:prstGeom>
        </p:spPr>
      </p:pic>
    </p:spTree>
  </p:cSld>
  <p:clrMapOvr>
    <a:masterClrMapping/>
  </p:clrMapOvr>
  <p:transition advTm="897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571480"/>
            <a:ext cx="8229600" cy="4572000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chemeClr val="tx1">
                    <a:lumMod val="85000"/>
                  </a:schemeClr>
                </a:solidFill>
              </a:rPr>
              <a:t>Однажды мудрый человек сказал: «В деньгах счастья нет, они сделали человека жестоким» . 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1">
                    <a:lumMod val="85000"/>
                  </a:schemeClr>
                </a:solidFill>
              </a:rPr>
              <a:t>Коррупция  - «прекрасный» тому пример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6677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xres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832579"/>
            <a:ext cx="6929486" cy="452534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22130" cy="16026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СКАЖЕМ КОРРУПЦИИ НЕТ!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2277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4546848" cy="4572000"/>
          </a:xfr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Коррупция- это подкуп взятками ,продажность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должностных лиц ,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политических деятельностей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3">
                    <a:lumMod val="75000"/>
                  </a:schemeClr>
                </a:solidFill>
              </a:rPr>
              <a:t>Что значит коррупция?</a:t>
            </a:r>
            <a:endParaRPr lang="ru-RU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Рисунок 3" descr="47aec2917a2376a567dd2454ed79dc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48" y="2643182"/>
            <a:ext cx="3857652" cy="3857628"/>
          </a:xfrm>
          <a:prstGeom prst="rect">
            <a:avLst/>
          </a:prstGeom>
        </p:spPr>
      </p:pic>
    </p:spTree>
  </p:cSld>
  <p:clrMapOvr>
    <a:masterClrMapping/>
  </p:clrMapOvr>
  <p:transition advTm="7067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2500330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Федеральный закон о противодействии коррупции был принят 25 декабря 2008 года, номер 273-ФЗ</a:t>
            </a:r>
            <a:r>
              <a:rPr lang="ru-RU" dirty="0" smtClean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Когда был принят  указ  о противодействии  коррупции ?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8127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31432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Большую роль в борьбе с коррупцией играют конкретные меры , способы уменьшить коррупционные проявления в государстве и обществе.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1)Простой и  достаточно эффективной мерой  является ежегодная отчётность чиновников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88640"/>
            <a:ext cx="8229600" cy="9448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Как можно бороться с коррупцией ?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advTm="12620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2) Каждый гражданин россиянин  должен и обязан жить и работать, руководствуясь  законом 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Во избежание  коррупционных  явлений необходимо твёрдо знать свои  права, уметь их защищать, иметь твёрдую моральную позицию, отрицающую использование коррупционных методов  в частной, общественной и профессиональной жизни.</a:t>
            </a:r>
            <a:endParaRPr lang="ru-RU" dirty="0"/>
          </a:p>
        </p:txBody>
      </p:sp>
    </p:spTree>
  </p:cSld>
  <p:clrMapOvr>
    <a:masterClrMapping/>
  </p:clrMapOvr>
  <p:transition advTm="17394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53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Коррупцией считается злоупотребление  служебным положением ,дача взятки ,получение взятки ,коммерческий подкуп и т.д.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Что называется коррупцией ?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Рисунок 3" descr="1455608365_socopros-krymchan-korrupciya-20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3454650"/>
            <a:ext cx="5760501" cy="3214710"/>
          </a:xfrm>
          <a:prstGeom prst="rect">
            <a:avLst/>
          </a:prstGeom>
        </p:spPr>
      </p:pic>
    </p:spTree>
  </p:cSld>
  <p:clrMapOvr>
    <a:masterClrMapping/>
  </p:clrMapOvr>
  <p:transition advTm="7613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2646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Коррупция в России имеет долгую историю и широкий размах : по оценкам специалистов, ежегодно через  коррупционные схемы проходит до триллиона рублей .</a:t>
            </a:r>
            <a:endParaRPr lang="ru-RU" dirty="0"/>
          </a:p>
        </p:txBody>
      </p:sp>
      <p:pic>
        <p:nvPicPr>
          <p:cNvPr id="4" name="Рисунок 3" descr="habarovski2-768x5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182" y="2492896"/>
            <a:ext cx="5568618" cy="4176464"/>
          </a:xfrm>
          <a:prstGeom prst="rect">
            <a:avLst/>
          </a:prstGeom>
        </p:spPr>
      </p:pic>
    </p:spTree>
  </p:cSld>
  <p:clrMapOvr>
    <a:masterClrMapping/>
  </p:clrMapOvr>
  <p:transition advTm="8845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42860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Большинство россиян старается всеми силами бороться с коррупцией.</a:t>
            </a:r>
            <a:endParaRPr lang="ru-RU" sz="3600" dirty="0"/>
          </a:p>
        </p:txBody>
      </p:sp>
      <p:pic>
        <p:nvPicPr>
          <p:cNvPr id="6" name="Содержимое 3" descr="876961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143116"/>
            <a:ext cx="4714908" cy="4246570"/>
          </a:xfrm>
          <a:prstGeom prst="rect">
            <a:avLst/>
          </a:prstGeom>
        </p:spPr>
      </p:pic>
    </p:spTree>
  </p:cSld>
  <p:clrMapOvr>
    <a:masterClrMapping/>
  </p:clrMapOvr>
  <p:transition advTm="3541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500042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Однажды сказали мне : « Виновный человек должен нести наказание». Так и должно быть . Пусть дети растут в мире без коррупции</a:t>
            </a:r>
            <a:endParaRPr lang="ru-RU" sz="2800" dirty="0"/>
          </a:p>
        </p:txBody>
      </p:sp>
      <p:pic>
        <p:nvPicPr>
          <p:cNvPr id="5" name="Рисунок 4" descr="plakat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349170"/>
            <a:ext cx="6143668" cy="4467167"/>
          </a:xfrm>
          <a:prstGeom prst="rect">
            <a:avLst/>
          </a:prstGeom>
        </p:spPr>
      </p:pic>
    </p:spTree>
  </p:cSld>
  <p:clrMapOvr>
    <a:masterClrMapping/>
  </p:clrMapOvr>
  <p:transition advTm="5897"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124</TotalTime>
  <Words>248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Что такое коррупция и как с ней бороться</vt:lpstr>
      <vt:lpstr>Что значит коррупция?</vt:lpstr>
      <vt:lpstr>Когда был принят  указ  о противодействии  коррупции ?</vt:lpstr>
      <vt:lpstr>Как можно бороться с коррупцией ?</vt:lpstr>
      <vt:lpstr>Слайд 5</vt:lpstr>
      <vt:lpstr>Что называется коррупцией ?</vt:lpstr>
      <vt:lpstr>Слайд 7</vt:lpstr>
      <vt:lpstr>Слайд 8</vt:lpstr>
      <vt:lpstr>Слайд 9</vt:lpstr>
      <vt:lpstr>Слайд 10</vt:lpstr>
      <vt:lpstr>СКАЖЕМ КОРРУПЦИИ НЕТ!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коррупция и как с ней бороться</dc:title>
  <dc:creator>Коробовы</dc:creator>
  <cp:lastModifiedBy>Admin</cp:lastModifiedBy>
  <cp:revision>14</cp:revision>
  <dcterms:created xsi:type="dcterms:W3CDTF">2016-12-12T13:48:18Z</dcterms:created>
  <dcterms:modified xsi:type="dcterms:W3CDTF">2016-12-15T05:10:28Z</dcterms:modified>
</cp:coreProperties>
</file>